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0485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71800" y="51940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9938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1940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04856" cy="22407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Крыльцо – «Доступная среда»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Филиал МОУ «Средняя школа №5»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6192688" cy="1143000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42910" y="2500306"/>
            <a:ext cx="8143932" cy="2499807"/>
            <a:chOff x="1213" y="1640"/>
            <a:chExt cx="3346" cy="134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13" y="1640"/>
              <a:ext cx="3346" cy="1347"/>
              <a:chOff x="1117" y="1339"/>
              <a:chExt cx="3346" cy="1347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gray">
              <a:xfrm>
                <a:off x="1117" y="1339"/>
                <a:ext cx="3258" cy="1347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745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2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white">
            <a:xfrm>
              <a:off x="1680" y="1755"/>
              <a:ext cx="2589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Реконструкция крыльца Филиала МОУ «Средняя школа №5» с целью повышения уровня доступности услуг к объекту образовательного учреждения для </a:t>
              </a:r>
              <a:r>
                <a:rPr lang="ru-RU" sz="2400" b="1" dirty="0" err="1" smtClean="0">
                  <a:solidFill>
                    <a:srgbClr val="FFFFFF"/>
                  </a:solidFill>
                </a:rPr>
                <a:t>маломобильных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 групп населения</a:t>
              </a:r>
            </a:p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355" y="1758"/>
              <a:ext cx="270" cy="270"/>
              <a:chOff x="4166" y="1706"/>
              <a:chExt cx="1252" cy="1252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806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привести крыльцо в соответствие с современными нормативными требованиями;</a:t>
            </a:r>
          </a:p>
          <a:p>
            <a:pPr lvl="0"/>
            <a:r>
              <a:rPr lang="ru-RU" dirty="0" smtClean="0"/>
              <a:t>придать зданию более современный и эстетичный вид;</a:t>
            </a:r>
          </a:p>
          <a:p>
            <a:r>
              <a:rPr lang="ru-RU" dirty="0" smtClean="0"/>
              <a:t>создать </a:t>
            </a:r>
            <a:r>
              <a:rPr lang="ru-RU" dirty="0" err="1" smtClean="0"/>
              <a:t>безбарьерную</a:t>
            </a:r>
            <a:r>
              <a:rPr lang="ru-RU" dirty="0" smtClean="0"/>
              <a:t> среду для детей с ограниченными возможностями здоровья.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 проекта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крыльцо Филиала приведено в соответствие с  нормативными требованиями;</a:t>
            </a:r>
          </a:p>
          <a:p>
            <a:pPr lvl="0"/>
            <a:r>
              <a:rPr lang="ru-RU" dirty="0" smtClean="0"/>
              <a:t>здание Филиала приобретет современный и эстетичный вид; </a:t>
            </a:r>
          </a:p>
          <a:p>
            <a:pPr lvl="0"/>
            <a:r>
              <a:rPr lang="ru-RU" dirty="0" smtClean="0"/>
              <a:t>пандус позволит беспрепятственно посещать школу детям с ограниченными возможностями здоровья;</a:t>
            </a:r>
          </a:p>
          <a:p>
            <a:pPr lvl="0"/>
            <a:r>
              <a:rPr lang="ru-RU" dirty="0" smtClean="0"/>
              <a:t>на территории школы появится обустроенная зона, которая будет использоваться для сохранения тепла в помещении Филиала обучающихся;</a:t>
            </a:r>
          </a:p>
          <a:p>
            <a:r>
              <a:rPr lang="ru-RU" dirty="0" err="1" smtClean="0"/>
              <a:t>обучающиеся-волонтеры</a:t>
            </a:r>
            <a:r>
              <a:rPr lang="ru-RU" dirty="0" smtClean="0"/>
              <a:t> приобщатся к общественно-полезному труду, получат навыки работы с подручными материалами.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 реализации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3400420" cy="15773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ноябрь 2023 </a:t>
            </a:r>
            <a:r>
              <a:rPr lang="ru-RU" dirty="0" smtClean="0"/>
              <a:t>–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июль </a:t>
            </a:r>
            <a:r>
              <a:rPr lang="ru-RU" dirty="0" smtClean="0"/>
              <a:t>2024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57" y="2348880"/>
            <a:ext cx="4725643" cy="333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0319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62414" cy="31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4433824" cy="36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319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3400420" cy="15773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4621191" cy="346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319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67627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771800" y="51940"/>
            <a:ext cx="61926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готов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3193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77d16c1e734444eb11d4fcbf2dd16367a42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138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Крыльцо – «Доступная среда» Филиал МОУ «Средняя школа №5»</vt:lpstr>
      <vt:lpstr>Цель проекта:</vt:lpstr>
      <vt:lpstr>Основные задачи проекта</vt:lpstr>
      <vt:lpstr>Ожидаемые результаты реализации проекта</vt:lpstr>
      <vt:lpstr>Срок реализации проекта</vt:lpstr>
      <vt:lpstr>Слайд 6</vt:lpstr>
      <vt:lpstr>Слайд 7</vt:lpstr>
      <vt:lpstr>Проект готов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стройке</dc:title>
  <dc:creator>obstinate</dc:creator>
  <dc:description>Шаблон презентации с сайта https://presentation-creation.ru/</dc:description>
  <cp:lastModifiedBy>User</cp:lastModifiedBy>
  <cp:revision>158</cp:revision>
  <dcterms:created xsi:type="dcterms:W3CDTF">2018-02-25T09:09:03Z</dcterms:created>
  <dcterms:modified xsi:type="dcterms:W3CDTF">2024-01-30T06:55:11Z</dcterms:modified>
</cp:coreProperties>
</file>