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237" autoAdjust="0"/>
    <p:restoredTop sz="86380" autoAdjust="0"/>
  </p:normalViewPr>
  <p:slideViewPr>
    <p:cSldViewPr snapToGrid="0">
      <p:cViewPr>
        <p:scale>
          <a:sx n="50" d="100"/>
          <a:sy n="50" d="100"/>
        </p:scale>
        <p:origin x="-1500" y="-5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FBBC-D88B-4FF2-A842-204E3D4F8825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E23F-F19C-4B6F-81DF-D060713083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0988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FBBC-D88B-4FF2-A842-204E3D4F8825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E23F-F19C-4B6F-81DF-D060713083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486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FBBC-D88B-4FF2-A842-204E3D4F8825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E23F-F19C-4B6F-81DF-D060713083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005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FBBC-D88B-4FF2-A842-204E3D4F8825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E23F-F19C-4B6F-81DF-D060713083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262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FBBC-D88B-4FF2-A842-204E3D4F8825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E23F-F19C-4B6F-81DF-D060713083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641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FBBC-D88B-4FF2-A842-204E3D4F8825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E23F-F19C-4B6F-81DF-D060713083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018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FBBC-D88B-4FF2-A842-204E3D4F8825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E23F-F19C-4B6F-81DF-D060713083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2457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FBBC-D88B-4FF2-A842-204E3D4F8825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E23F-F19C-4B6F-81DF-D060713083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790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FBBC-D88B-4FF2-A842-204E3D4F8825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E23F-F19C-4B6F-81DF-D060713083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7506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FBBC-D88B-4FF2-A842-204E3D4F8825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E23F-F19C-4B6F-81DF-D060713083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760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FBBC-D88B-4FF2-A842-204E3D4F8825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E23F-F19C-4B6F-81DF-D060713083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013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BFBBC-D88B-4FF2-A842-204E3D4F8825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0E23F-F19C-4B6F-81DF-D060713083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792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34441" y="1371600"/>
            <a:ext cx="9616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>
                <a:solidFill>
                  <a:schemeClr val="bg1"/>
                </a:solidFill>
              </a:rPr>
              <a:t>Сенсорная комната как средство развития и коррекции детей с ОВЗ</a:t>
            </a:r>
          </a:p>
        </p:txBody>
      </p:sp>
    </p:spTree>
    <p:extLst>
      <p:ext uri="{BB962C8B-B14F-4D97-AF65-F5344CB8AC3E}">
        <p14:creationId xmlns:p14="http://schemas.microsoft.com/office/powerpoint/2010/main" xmlns="" val="377437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" y="8792"/>
            <a:ext cx="12192000" cy="684920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8674" y="859691"/>
            <a:ext cx="7993063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2039" y="152400"/>
            <a:ext cx="2956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Проект готов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887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793"/>
            <a:ext cx="12192000" cy="6849208"/>
          </a:xfrm>
        </p:spPr>
      </p:pic>
      <p:sp>
        <p:nvSpPr>
          <p:cNvPr id="3" name="TextBox 2"/>
          <p:cNvSpPr txBox="1"/>
          <p:nvPr/>
        </p:nvSpPr>
        <p:spPr>
          <a:xfrm>
            <a:off x="1859280" y="1173480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Цель проекта</a:t>
            </a:r>
          </a:p>
          <a:p>
            <a:pPr algn="ctr"/>
            <a:r>
              <a:rPr lang="ru-RU" sz="2800" dirty="0" smtClean="0"/>
              <a:t>Идея </a:t>
            </a:r>
            <a:r>
              <a:rPr lang="ru-RU" sz="2800" dirty="0"/>
              <a:t>проекта заключается в объединение возможностей сенсорной комнаты и психологических методик для создания комплексной системы поддержки и развития детей с ОВЗ. Такой подход </a:t>
            </a:r>
            <a:r>
              <a:rPr lang="ru-RU" sz="2800" dirty="0" smtClean="0"/>
              <a:t>позволяет </a:t>
            </a:r>
            <a:r>
              <a:rPr lang="ru-RU" sz="2800" dirty="0"/>
              <a:t>более эффективно использовать ресурсы школьного образовательного учреждения. А также, позволит создать условия для гармоничного развития личности ребенка, улучшения его </a:t>
            </a:r>
            <a:r>
              <a:rPr lang="ru-RU" sz="2800" dirty="0" smtClean="0"/>
              <a:t>когнитивных </a:t>
            </a:r>
            <a:r>
              <a:rPr lang="ru-RU" sz="2800" dirty="0"/>
              <a:t>функций и социализации в обществе.</a:t>
            </a:r>
          </a:p>
        </p:txBody>
      </p:sp>
    </p:spTree>
    <p:extLst>
      <p:ext uri="{BB962C8B-B14F-4D97-AF65-F5344CB8AC3E}">
        <p14:creationId xmlns:p14="http://schemas.microsoft.com/office/powerpoint/2010/main" xmlns="" val="391379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793"/>
            <a:ext cx="12192000" cy="6849208"/>
          </a:xfrm>
        </p:spPr>
      </p:pic>
      <p:sp>
        <p:nvSpPr>
          <p:cNvPr id="3" name="TextBox 2"/>
          <p:cNvSpPr txBox="1"/>
          <p:nvPr/>
        </p:nvSpPr>
        <p:spPr>
          <a:xfrm>
            <a:off x="1238250" y="685798"/>
            <a:ext cx="977265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</a:rPr>
              <a:t>Основные задачи </a:t>
            </a:r>
            <a:r>
              <a:rPr lang="ru-RU" sz="2800" dirty="0" smtClean="0">
                <a:solidFill>
                  <a:srgbClr val="0070C0"/>
                </a:solidFill>
              </a:rPr>
              <a:t>проекта</a:t>
            </a:r>
          </a:p>
          <a:p>
            <a:pPr algn="just"/>
            <a:r>
              <a:rPr lang="ru-RU" dirty="0" smtClean="0"/>
              <a:t>1.Определить    </a:t>
            </a:r>
            <a:r>
              <a:rPr lang="ru-RU" dirty="0"/>
              <a:t>уровень           развития психических процессов, моторики, внимания, памяти и других функций у детей с ОВЗ с помощью </a:t>
            </a:r>
            <a:r>
              <a:rPr lang="ru-RU" dirty="0" smtClean="0"/>
              <a:t>мониторинга;</a:t>
            </a:r>
          </a:p>
          <a:p>
            <a:pPr algn="just"/>
            <a:r>
              <a:rPr lang="ru-RU" dirty="0" smtClean="0"/>
              <a:t>2.Разработать </a:t>
            </a:r>
            <a:r>
              <a:rPr lang="ru-RU" dirty="0"/>
              <a:t>план работы в сенсорной комнате с использованием психологической коррекции для детей ОВЗ с учетом их возрастных и индивидуальных особенностей, а также специфики нарушений;</a:t>
            </a:r>
          </a:p>
          <a:p>
            <a:pPr algn="just"/>
            <a:r>
              <a:rPr lang="ru-RU" dirty="0" smtClean="0"/>
              <a:t>3</a:t>
            </a:r>
            <a:r>
              <a:rPr lang="ru-RU" dirty="0"/>
              <a:t>. Развивать когнитивные функций у детей с ОВЗ, такие как внимание, память, мышление, восприятие и речь;</a:t>
            </a:r>
          </a:p>
          <a:p>
            <a:pPr algn="just"/>
            <a:r>
              <a:rPr lang="ru-RU" dirty="0" smtClean="0"/>
              <a:t>4.Развивать </a:t>
            </a:r>
            <a:r>
              <a:rPr lang="ru-RU" dirty="0"/>
              <a:t>координацию движений и мелкую           моторику        через   проведение специальных упражнений;</a:t>
            </a:r>
          </a:p>
          <a:p>
            <a:pPr algn="just"/>
            <a:r>
              <a:rPr lang="ru-RU" dirty="0" smtClean="0"/>
              <a:t>5.Стимулировать </a:t>
            </a:r>
            <a:r>
              <a:rPr lang="ru-RU" dirty="0"/>
              <a:t>сенсорное восприятие и интеграцию   различных      сенсорных      систем для улучшения качества обучения и развития;</a:t>
            </a:r>
          </a:p>
          <a:p>
            <a:pPr algn="just"/>
            <a:r>
              <a:rPr lang="ru-RU" dirty="0" smtClean="0"/>
              <a:t>6.Создать </a:t>
            </a:r>
            <a:r>
              <a:rPr lang="ru-RU" dirty="0"/>
              <a:t>условия для эмоционального благополучия и снижения уровня стресса у детей с </a:t>
            </a:r>
            <a:r>
              <a:rPr lang="ru-RU" dirty="0" smtClean="0"/>
              <a:t>ОВЗ;</a:t>
            </a:r>
          </a:p>
          <a:p>
            <a:pPr algn="just"/>
            <a:r>
              <a:rPr lang="ru-RU" dirty="0" smtClean="0"/>
              <a:t>7.Улучшить       социальные    навыки             и</a:t>
            </a:r>
          </a:p>
          <a:p>
            <a:pPr algn="just"/>
            <a:r>
              <a:rPr lang="ru-RU" dirty="0" smtClean="0"/>
              <a:t>коммуникативные </a:t>
            </a:r>
            <a:r>
              <a:rPr lang="ru-RU" dirty="0"/>
              <a:t>способности детей с ОВЗ;</a:t>
            </a:r>
          </a:p>
          <a:p>
            <a:pPr algn="just"/>
            <a:r>
              <a:rPr lang="ru-RU" dirty="0"/>
              <a:t>8.Повысить профессиональную компетентность и осведомленность педагогов и родителей о подходах в области психологии и сенсорной интеграции.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47356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793"/>
            <a:ext cx="12192000" cy="6849208"/>
          </a:xfrm>
        </p:spPr>
      </p:pic>
      <p:sp>
        <p:nvSpPr>
          <p:cNvPr id="3" name="TextBox 2"/>
          <p:cNvSpPr txBox="1"/>
          <p:nvPr/>
        </p:nvSpPr>
        <p:spPr>
          <a:xfrm>
            <a:off x="1181100" y="1047751"/>
            <a:ext cx="100393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</a:rPr>
              <a:t>Ожидаемые результаты реализации </a:t>
            </a:r>
            <a:r>
              <a:rPr lang="ru-RU" sz="2000" dirty="0" smtClean="0">
                <a:solidFill>
                  <a:srgbClr val="0070C0"/>
                </a:solidFill>
              </a:rPr>
              <a:t>проекта</a:t>
            </a:r>
          </a:p>
          <a:p>
            <a:pPr algn="ctr"/>
            <a:r>
              <a:rPr lang="ru-RU" sz="2000" u="sng" dirty="0"/>
              <a:t>Обучающиеся:</a:t>
            </a:r>
          </a:p>
          <a:p>
            <a:pPr algn="just"/>
            <a:r>
              <a:rPr lang="ru-RU" sz="2000" dirty="0" smtClean="0"/>
              <a:t>1.Улучшение </a:t>
            </a:r>
            <a:r>
              <a:rPr lang="ru-RU" sz="2000" dirty="0"/>
              <a:t>координации движений, сенсорного восприятия и высших психических функций.</a:t>
            </a:r>
          </a:p>
          <a:p>
            <a:pPr algn="just"/>
            <a:r>
              <a:rPr lang="ru-RU" sz="2000" dirty="0"/>
              <a:t>2.Возможность для детей стать активными участниками образовательного процесса – привносить что-то новое, предлагать свои идеи для занятий, игр и упражнений</a:t>
            </a:r>
            <a:r>
              <a:rPr lang="ru-RU" sz="2000" dirty="0" smtClean="0"/>
              <a:t>.</a:t>
            </a:r>
            <a:endParaRPr lang="ru-RU" sz="2000" dirty="0"/>
          </a:p>
          <a:p>
            <a:pPr algn="ctr"/>
            <a:r>
              <a:rPr lang="ru-RU" sz="2000" dirty="0"/>
              <a:t> </a:t>
            </a:r>
            <a:r>
              <a:rPr lang="ru-RU" sz="2000" u="sng" dirty="0"/>
              <a:t>Родители:</a:t>
            </a:r>
          </a:p>
          <a:p>
            <a:pPr algn="just"/>
            <a:r>
              <a:rPr lang="ru-RU" sz="2000" dirty="0"/>
              <a:t>1.Станут более вовлеченными в образовательный процесс и осведомленными о методах развития своих детей.</a:t>
            </a:r>
          </a:p>
          <a:p>
            <a:pPr algn="just"/>
            <a:r>
              <a:rPr lang="ru-RU" sz="2000" dirty="0"/>
              <a:t>   2.Получат поддержку и рекомендации от </a:t>
            </a:r>
            <a:r>
              <a:rPr lang="ru-RU" sz="2000" dirty="0" smtClean="0"/>
              <a:t>специалистов.</a:t>
            </a:r>
          </a:p>
          <a:p>
            <a:pPr algn="just"/>
            <a:r>
              <a:rPr lang="ru-RU" sz="2000" dirty="0" smtClean="0"/>
              <a:t>   3. Смогут участвовать в занятиях и играх вместе с детьми.     </a:t>
            </a:r>
          </a:p>
          <a:p>
            <a:pPr algn="ctr"/>
            <a:r>
              <a:rPr lang="ru-RU" sz="2000" u="sng" dirty="0" smtClean="0"/>
              <a:t>Педагоги</a:t>
            </a:r>
            <a:r>
              <a:rPr lang="ru-RU" sz="2000" u="sng" dirty="0"/>
              <a:t>:</a:t>
            </a:r>
          </a:p>
          <a:p>
            <a:pPr algn="just"/>
            <a:r>
              <a:rPr lang="ru-RU" sz="2000" dirty="0"/>
              <a:t>1.Станут более квалифицированными             и опытными в области развития и коррекции детей с ОВЗ. </a:t>
            </a:r>
          </a:p>
          <a:p>
            <a:pPr algn="just"/>
            <a:r>
              <a:rPr lang="ru-RU" sz="2000" dirty="0"/>
              <a:t>2.Получат новые знания и навыки, а также смогут применять их в своей работе.</a:t>
            </a: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82475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793"/>
            <a:ext cx="12192000" cy="6849208"/>
          </a:xfrm>
        </p:spPr>
      </p:pic>
      <p:sp>
        <p:nvSpPr>
          <p:cNvPr id="3" name="TextBox 2"/>
          <p:cNvSpPr txBox="1"/>
          <p:nvPr/>
        </p:nvSpPr>
        <p:spPr>
          <a:xfrm>
            <a:off x="1158240" y="786169"/>
            <a:ext cx="1027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Срок реализации проекта: </a:t>
            </a:r>
            <a:r>
              <a:rPr lang="ru-RU" sz="2400" dirty="0" smtClean="0"/>
              <a:t>ноябрь 2024 – июль 2025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83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793"/>
            <a:ext cx="12192000" cy="684920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1956" y="990600"/>
            <a:ext cx="3350801" cy="4678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940446" y="393085"/>
            <a:ext cx="4053361" cy="573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685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793"/>
            <a:ext cx="12192000" cy="684920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413139" y="838575"/>
            <a:ext cx="3804406" cy="54302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1961" y="609600"/>
            <a:ext cx="3253281" cy="496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688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793"/>
            <a:ext cx="12192000" cy="684920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2515" y="479417"/>
            <a:ext cx="4037902" cy="58978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4888" y="487680"/>
            <a:ext cx="4115539" cy="588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300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" y="8792"/>
            <a:ext cx="12192000" cy="684920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907343" y="669469"/>
            <a:ext cx="3624507" cy="53014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920540" y="744358"/>
            <a:ext cx="3576407" cy="510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490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326</Words>
  <Application>Microsoft Office PowerPoint</Application>
  <PresentationFormat>Произвольный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Директор</dc:creator>
  <cp:lastModifiedBy>User</cp:lastModifiedBy>
  <cp:revision>18</cp:revision>
  <dcterms:created xsi:type="dcterms:W3CDTF">2023-04-23T10:05:48Z</dcterms:created>
  <dcterms:modified xsi:type="dcterms:W3CDTF">2024-11-14T05:55:54Z</dcterms:modified>
</cp:coreProperties>
</file>